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</p:sldIdLst>
  <p:sldSz cx="30275530" cy="4280344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1" userDrawn="1">
          <p15:clr>
            <a:srgbClr val="A4A3A4"/>
          </p15:clr>
        </p15:guide>
        <p15:guide id="2" pos="9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3E9F"/>
    <a:srgbClr val="023799"/>
    <a:srgbClr val="000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13481"/>
        <p:guide pos="9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37577" y="1143000"/>
            <a:ext cx="218284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784500" y="7005195"/>
            <a:ext cx="22707001" cy="14902134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784500" y="22482012"/>
            <a:ext cx="22707001" cy="10334389"/>
          </a:xfrm>
        </p:spPr>
        <p:txBody>
          <a:bodyPr/>
          <a:lstStyle>
            <a:lvl1pPr marL="0" indent="0" algn="ctr">
              <a:buNone/>
              <a:defRPr sz="7945"/>
            </a:lvl1pPr>
            <a:lvl2pPr marL="1513840" indent="0" algn="ctr">
              <a:buNone/>
              <a:defRPr sz="6620"/>
            </a:lvl2pPr>
            <a:lvl3pPr marL="3027680" indent="0" algn="ctr">
              <a:buNone/>
              <a:defRPr sz="5960"/>
            </a:lvl3pPr>
            <a:lvl4pPr marL="4541520" indent="0" algn="ctr">
              <a:buNone/>
              <a:defRPr sz="5300"/>
            </a:lvl4pPr>
            <a:lvl5pPr marL="6055360" indent="0" algn="ctr">
              <a:buNone/>
              <a:defRPr sz="5300"/>
            </a:lvl5pPr>
            <a:lvl6pPr marL="7569200" indent="0" algn="ctr">
              <a:buNone/>
              <a:defRPr sz="5300"/>
            </a:lvl6pPr>
            <a:lvl7pPr marL="9083040" indent="0" algn="ctr">
              <a:buNone/>
              <a:defRPr sz="5300"/>
            </a:lvl7pPr>
            <a:lvl8pPr marL="10596880" indent="0" algn="ctr">
              <a:buNone/>
              <a:defRPr sz="5300"/>
            </a:lvl8pPr>
            <a:lvl9pPr marL="12110085" indent="0" algn="ctr">
              <a:buNone/>
              <a:defRPr sz="53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21666263" y="2278917"/>
            <a:ext cx="6528263" cy="362744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081475" y="2278917"/>
            <a:ext cx="19206338" cy="362744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65706" y="10671278"/>
            <a:ext cx="26113051" cy="17805272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065706" y="28644995"/>
            <a:ext cx="26113051" cy="9363372"/>
          </a:xfrm>
        </p:spPr>
        <p:txBody>
          <a:bodyPr/>
          <a:lstStyle>
            <a:lvl1pPr marL="0" indent="0">
              <a:buNone/>
              <a:defRPr sz="7945">
                <a:solidFill>
                  <a:schemeClr val="tx1">
                    <a:tint val="75000"/>
                  </a:schemeClr>
                </a:solidFill>
              </a:defRPr>
            </a:lvl1pPr>
            <a:lvl2pPr marL="1513840" indent="0">
              <a:buNone/>
              <a:defRPr sz="6620">
                <a:solidFill>
                  <a:schemeClr val="tx1">
                    <a:tint val="75000"/>
                  </a:schemeClr>
                </a:solidFill>
              </a:defRPr>
            </a:lvl2pPr>
            <a:lvl3pPr marL="3027680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520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4pPr>
            <a:lvl5pPr marL="6055360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5pPr>
            <a:lvl6pPr marL="7569200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6pPr>
            <a:lvl7pPr marL="9083040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7pPr>
            <a:lvl8pPr marL="10596880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8pPr>
            <a:lvl9pPr marL="12110085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081475" y="11394583"/>
            <a:ext cx="12867301" cy="2715874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327226" y="11394583"/>
            <a:ext cx="12867301" cy="2715874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85419" y="2278917"/>
            <a:ext cx="26113051" cy="82734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085419" y="10492928"/>
            <a:ext cx="12808166" cy="5142422"/>
          </a:xfrm>
        </p:spPr>
        <p:txBody>
          <a:bodyPr anchor="b"/>
          <a:lstStyle>
            <a:lvl1pPr marL="0" indent="0">
              <a:buNone/>
              <a:defRPr sz="7945" b="1"/>
            </a:lvl1pPr>
            <a:lvl2pPr marL="1513840" indent="0">
              <a:buNone/>
              <a:defRPr sz="6620" b="1"/>
            </a:lvl2pPr>
            <a:lvl3pPr marL="3027680" indent="0">
              <a:buNone/>
              <a:defRPr sz="5960" b="1"/>
            </a:lvl3pPr>
            <a:lvl4pPr marL="4541520" indent="0">
              <a:buNone/>
              <a:defRPr sz="5300" b="1"/>
            </a:lvl4pPr>
            <a:lvl5pPr marL="6055360" indent="0">
              <a:buNone/>
              <a:defRPr sz="5300" b="1"/>
            </a:lvl5pPr>
            <a:lvl6pPr marL="7569200" indent="0">
              <a:buNone/>
              <a:defRPr sz="5300" b="1"/>
            </a:lvl6pPr>
            <a:lvl7pPr marL="9083040" indent="0">
              <a:buNone/>
              <a:defRPr sz="5300" b="1"/>
            </a:lvl7pPr>
            <a:lvl8pPr marL="10596880" indent="0">
              <a:buNone/>
              <a:defRPr sz="5300" b="1"/>
            </a:lvl8pPr>
            <a:lvl9pPr marL="12110085" indent="0">
              <a:buNone/>
              <a:defRPr sz="53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085419" y="15635350"/>
            <a:ext cx="12808166" cy="2299724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5327226" y="10492928"/>
            <a:ext cx="12871244" cy="5142422"/>
          </a:xfrm>
        </p:spPr>
        <p:txBody>
          <a:bodyPr anchor="b"/>
          <a:lstStyle>
            <a:lvl1pPr marL="0" indent="0">
              <a:buNone/>
              <a:defRPr sz="7945" b="1"/>
            </a:lvl1pPr>
            <a:lvl2pPr marL="1513840" indent="0">
              <a:buNone/>
              <a:defRPr sz="6620" b="1"/>
            </a:lvl2pPr>
            <a:lvl3pPr marL="3027680" indent="0">
              <a:buNone/>
              <a:defRPr sz="5960" b="1"/>
            </a:lvl3pPr>
            <a:lvl4pPr marL="4541520" indent="0">
              <a:buNone/>
              <a:defRPr sz="5300" b="1"/>
            </a:lvl4pPr>
            <a:lvl5pPr marL="6055360" indent="0">
              <a:buNone/>
              <a:defRPr sz="5300" b="1"/>
            </a:lvl5pPr>
            <a:lvl6pPr marL="7569200" indent="0">
              <a:buNone/>
              <a:defRPr sz="5300" b="1"/>
            </a:lvl6pPr>
            <a:lvl7pPr marL="9083040" indent="0">
              <a:buNone/>
              <a:defRPr sz="5300" b="1"/>
            </a:lvl7pPr>
            <a:lvl8pPr marL="10596880" indent="0">
              <a:buNone/>
              <a:defRPr sz="5300" b="1"/>
            </a:lvl8pPr>
            <a:lvl9pPr marL="12110085" indent="0">
              <a:buNone/>
              <a:defRPr sz="53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5327226" y="15635350"/>
            <a:ext cx="12871244" cy="2299724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85419" y="2853600"/>
            <a:ext cx="9764798" cy="9987600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871244" y="6162983"/>
            <a:ext cx="15327226" cy="30418584"/>
          </a:xfrm>
        </p:spPr>
        <p:txBody>
          <a:bodyPr/>
          <a:lstStyle>
            <a:lvl1pPr>
              <a:defRPr sz="10595"/>
            </a:lvl1pPr>
            <a:lvl2pPr>
              <a:defRPr sz="9270"/>
            </a:lvl2pPr>
            <a:lvl3pPr>
              <a:defRPr sz="7945"/>
            </a:lvl3pPr>
            <a:lvl4pPr>
              <a:defRPr sz="6620"/>
            </a:lvl4pPr>
            <a:lvl5pPr>
              <a:defRPr sz="6620"/>
            </a:lvl5pPr>
            <a:lvl6pPr>
              <a:defRPr sz="6620"/>
            </a:lvl6pPr>
            <a:lvl7pPr>
              <a:defRPr sz="6620"/>
            </a:lvl7pPr>
            <a:lvl8pPr>
              <a:defRPr sz="6620"/>
            </a:lvl8pPr>
            <a:lvl9pPr>
              <a:defRPr sz="66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085419" y="12841200"/>
            <a:ext cx="9764798" cy="23789912"/>
          </a:xfrm>
        </p:spPr>
        <p:txBody>
          <a:bodyPr/>
          <a:lstStyle>
            <a:lvl1pPr marL="0" indent="0">
              <a:buNone/>
              <a:defRPr sz="5300"/>
            </a:lvl1pPr>
            <a:lvl2pPr marL="1513840" indent="0">
              <a:buNone/>
              <a:defRPr sz="4635"/>
            </a:lvl2pPr>
            <a:lvl3pPr marL="3027680" indent="0">
              <a:buNone/>
              <a:defRPr sz="3975"/>
            </a:lvl3pPr>
            <a:lvl4pPr marL="4541520" indent="0">
              <a:buNone/>
              <a:defRPr sz="3310"/>
            </a:lvl4pPr>
            <a:lvl5pPr marL="6055360" indent="0">
              <a:buNone/>
              <a:defRPr sz="3310"/>
            </a:lvl5pPr>
            <a:lvl6pPr marL="7569200" indent="0">
              <a:buNone/>
              <a:defRPr sz="3310"/>
            </a:lvl6pPr>
            <a:lvl7pPr marL="9083040" indent="0">
              <a:buNone/>
              <a:defRPr sz="3310"/>
            </a:lvl7pPr>
            <a:lvl8pPr marL="10596880" indent="0">
              <a:buNone/>
              <a:defRPr sz="3310"/>
            </a:lvl8pPr>
            <a:lvl9pPr marL="12110085" indent="0">
              <a:buNone/>
              <a:defRPr sz="331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85419" y="2853600"/>
            <a:ext cx="9764798" cy="9987600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2871244" y="6162983"/>
            <a:ext cx="15327226" cy="30418584"/>
          </a:xfrm>
        </p:spPr>
        <p:txBody>
          <a:bodyPr/>
          <a:lstStyle>
            <a:lvl1pPr marL="0" indent="0">
              <a:buNone/>
              <a:defRPr sz="10595"/>
            </a:lvl1pPr>
            <a:lvl2pPr marL="1513840" indent="0">
              <a:buNone/>
              <a:defRPr sz="9270"/>
            </a:lvl2pPr>
            <a:lvl3pPr marL="3027680" indent="0">
              <a:buNone/>
              <a:defRPr sz="7945"/>
            </a:lvl3pPr>
            <a:lvl4pPr marL="4541520" indent="0">
              <a:buNone/>
              <a:defRPr sz="6620"/>
            </a:lvl4pPr>
            <a:lvl5pPr marL="6055360" indent="0">
              <a:buNone/>
              <a:defRPr sz="6620"/>
            </a:lvl5pPr>
            <a:lvl6pPr marL="7569200" indent="0">
              <a:buNone/>
              <a:defRPr sz="6620"/>
            </a:lvl6pPr>
            <a:lvl7pPr marL="9083040" indent="0">
              <a:buNone/>
              <a:defRPr sz="6620"/>
            </a:lvl7pPr>
            <a:lvl8pPr marL="10596880" indent="0">
              <a:buNone/>
              <a:defRPr sz="6620"/>
            </a:lvl8pPr>
            <a:lvl9pPr marL="12110085" indent="0">
              <a:buNone/>
              <a:defRPr sz="662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085419" y="12841200"/>
            <a:ext cx="9764798" cy="23789912"/>
          </a:xfrm>
        </p:spPr>
        <p:txBody>
          <a:bodyPr/>
          <a:lstStyle>
            <a:lvl1pPr marL="0" indent="0">
              <a:buNone/>
              <a:defRPr sz="5300"/>
            </a:lvl1pPr>
            <a:lvl2pPr marL="1513840" indent="0">
              <a:buNone/>
              <a:defRPr sz="4635"/>
            </a:lvl2pPr>
            <a:lvl3pPr marL="3027680" indent="0">
              <a:buNone/>
              <a:defRPr sz="3975"/>
            </a:lvl3pPr>
            <a:lvl4pPr marL="4541520" indent="0">
              <a:buNone/>
              <a:defRPr sz="3310"/>
            </a:lvl4pPr>
            <a:lvl5pPr marL="6055360" indent="0">
              <a:buNone/>
              <a:defRPr sz="3310"/>
            </a:lvl5pPr>
            <a:lvl6pPr marL="7569200" indent="0">
              <a:buNone/>
              <a:defRPr sz="3310"/>
            </a:lvl6pPr>
            <a:lvl7pPr marL="9083040" indent="0">
              <a:buNone/>
              <a:defRPr sz="3310"/>
            </a:lvl7pPr>
            <a:lvl8pPr marL="10596880" indent="0">
              <a:buNone/>
              <a:defRPr sz="3310"/>
            </a:lvl8pPr>
            <a:lvl9pPr marL="12110085" indent="0">
              <a:buNone/>
              <a:defRPr sz="331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081475" y="2278917"/>
            <a:ext cx="26113051" cy="827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081475" y="11394583"/>
            <a:ext cx="26113051" cy="27158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2081475" y="39672967"/>
            <a:ext cx="6812100" cy="22789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0028925" y="39672967"/>
            <a:ext cx="10218150" cy="22789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1382426" y="39672967"/>
            <a:ext cx="6812100" cy="22789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027680" rtl="0" eaLnBrk="1" latinLnBrk="0" hangingPunct="1">
        <a:lnSpc>
          <a:spcPct val="90000"/>
        </a:lnSpc>
        <a:spcBef>
          <a:spcPct val="0"/>
        </a:spcBef>
        <a:buNone/>
        <a:defRPr sz="145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920" indent="-756920" algn="l" defTabSz="3027680" rtl="0" eaLnBrk="1" latinLnBrk="0" hangingPunct="1">
        <a:lnSpc>
          <a:spcPct val="90000"/>
        </a:lnSpc>
        <a:spcBef>
          <a:spcPts val="3315"/>
        </a:spcBef>
        <a:buFont typeface="Arial" panose="020B0604020202020204" pitchFamily="34" charset="0"/>
        <a:buChar char="•"/>
        <a:defRPr sz="9270" kern="1200">
          <a:solidFill>
            <a:schemeClr val="tx1"/>
          </a:solidFill>
          <a:latin typeface="+mn-lt"/>
          <a:ea typeface="+mn-ea"/>
          <a:cs typeface="+mn-cs"/>
        </a:defRPr>
      </a:lvl1pPr>
      <a:lvl2pPr marL="2270760" indent="-756920" algn="l" defTabSz="3027680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7945" kern="1200">
          <a:solidFill>
            <a:schemeClr val="tx1"/>
          </a:solidFill>
          <a:latin typeface="+mn-lt"/>
          <a:ea typeface="+mn-ea"/>
          <a:cs typeface="+mn-cs"/>
        </a:defRPr>
      </a:lvl2pPr>
      <a:lvl3pPr marL="3784600" indent="-756920" algn="l" defTabSz="3027680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6620" kern="1200">
          <a:solidFill>
            <a:schemeClr val="tx1"/>
          </a:solidFill>
          <a:latin typeface="+mn-lt"/>
          <a:ea typeface="+mn-ea"/>
          <a:cs typeface="+mn-cs"/>
        </a:defRPr>
      </a:lvl3pPr>
      <a:lvl4pPr marL="5298440" indent="-756920" algn="l" defTabSz="3027680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2280" indent="-756920" algn="l" defTabSz="3027680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6120" indent="-756920" algn="l" defTabSz="3027680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960" indent="-756920" algn="l" defTabSz="3027680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800" indent="-756920" algn="l" defTabSz="3027680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7005" indent="-756920" algn="l" defTabSz="3027680" rtl="0" eaLnBrk="1" latinLnBrk="0" hangingPunct="1">
        <a:lnSpc>
          <a:spcPct val="90000"/>
        </a:lnSpc>
        <a:spcBef>
          <a:spcPts val="1660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840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680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520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5360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9200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3040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880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10085" algn="l" defTabSz="3027680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3" name="Title 1"/>
          <p:cNvSpPr txBox="1"/>
          <p:nvPr/>
        </p:nvSpPr>
        <p:spPr>
          <a:xfrm>
            <a:off x="1226185" y="2905760"/>
            <a:ext cx="19013170" cy="1640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200" b="1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</a:rPr>
              <a:t>Paper Title</a:t>
            </a:r>
            <a:endParaRPr lang="en-US" sz="7200" b="1" dirty="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Times New Roman" panose="02020603050405020304" pitchFamily="18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226185" y="487045"/>
            <a:ext cx="16541750" cy="1943735"/>
            <a:chOff x="5186" y="551"/>
            <a:chExt cx="7745" cy="910"/>
          </a:xfrm>
        </p:grpSpPr>
        <p:pic>
          <p:nvPicPr>
            <p:cNvPr id="12" name="图片 11" descr="C:/Users/Administrator/Desktop/图片31.png图片31"/>
            <p:cNvPicPr>
              <a:picLocks noChangeAspect="1"/>
            </p:cNvPicPr>
            <p:nvPr/>
          </p:nvPicPr>
          <p:blipFill>
            <a:blip r:embed="rId2"/>
            <a:srcRect t="63" b="63"/>
            <a:stretch>
              <a:fillRect/>
            </a:stretch>
          </p:blipFill>
          <p:spPr>
            <a:xfrm>
              <a:off x="7662" y="772"/>
              <a:ext cx="1733" cy="467"/>
            </a:xfrm>
            <a:prstGeom prst="rect">
              <a:avLst/>
            </a:prstGeom>
          </p:spPr>
        </p:pic>
        <p:pic>
          <p:nvPicPr>
            <p:cNvPr id="13" name="图片 12" descr="C:/Users/Administrator/Desktop/微信图片_20250825162051_8_315.png微信图片_20250825162051_8_315"/>
            <p:cNvPicPr>
              <a:picLocks noChangeAspect="1"/>
            </p:cNvPicPr>
            <p:nvPr/>
          </p:nvPicPr>
          <p:blipFill>
            <a:blip r:embed="rId3"/>
            <a:srcRect t="29" b="29"/>
            <a:stretch>
              <a:fillRect/>
            </a:stretch>
          </p:blipFill>
          <p:spPr>
            <a:xfrm>
              <a:off x="9739" y="779"/>
              <a:ext cx="1550" cy="454"/>
            </a:xfrm>
            <a:prstGeom prst="rect">
              <a:avLst/>
            </a:prstGeom>
          </p:spPr>
        </p:pic>
        <p:pic>
          <p:nvPicPr>
            <p:cNvPr id="14" name="图片 13" descr="C:/Users/Administrator/Desktop/图片5 1.png图片5 1"/>
            <p:cNvPicPr>
              <a:picLocks noChangeAspect="1"/>
            </p:cNvPicPr>
            <p:nvPr/>
          </p:nvPicPr>
          <p:blipFill>
            <a:blip r:embed="rId4"/>
            <a:srcRect l="93" r="93"/>
            <a:stretch>
              <a:fillRect/>
            </a:stretch>
          </p:blipFill>
          <p:spPr>
            <a:xfrm>
              <a:off x="11633" y="715"/>
              <a:ext cx="1298" cy="582"/>
            </a:xfrm>
            <a:prstGeom prst="rect">
              <a:avLst/>
            </a:prstGeom>
          </p:spPr>
        </p:pic>
        <p:pic>
          <p:nvPicPr>
            <p:cNvPr id="15" name="图片 14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6" y="551"/>
              <a:ext cx="931" cy="910"/>
            </a:xfrm>
            <a:prstGeom prst="rect">
              <a:avLst/>
            </a:prstGeom>
          </p:spPr>
        </p:pic>
        <p:pic>
          <p:nvPicPr>
            <p:cNvPr id="16" name="图片 15" descr="图片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1" y="577"/>
              <a:ext cx="857" cy="857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24192865" y="522605"/>
            <a:ext cx="5247640" cy="979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6000" b="1">
                <a:solidFill>
                  <a:schemeClr val="bg1"/>
                </a:solidFill>
                <a:latin typeface="HarmonyOS Sans" panose="00000500000000000000" charset="0"/>
                <a:cs typeface="HarmonyOS Sans" panose="00000500000000000000" charset="0"/>
              </a:rPr>
              <a:t>ICMAEA 2025</a:t>
            </a:r>
            <a:endParaRPr lang="en-US" altLang="zh-CN" sz="6000" b="1">
              <a:solidFill>
                <a:schemeClr val="bg1"/>
              </a:solidFill>
              <a:latin typeface="HarmonyOS Sans" panose="00000500000000000000" charset="0"/>
              <a:cs typeface="HarmonyOS Sans" panose="00000500000000000000" charset="0"/>
            </a:endParaRPr>
          </a:p>
        </p:txBody>
      </p:sp>
      <p:sp>
        <p:nvSpPr>
          <p:cNvPr id="26" name="Rectangle 4"/>
          <p:cNvSpPr/>
          <p:nvPr/>
        </p:nvSpPr>
        <p:spPr>
          <a:xfrm>
            <a:off x="1226185" y="4545330"/>
            <a:ext cx="10153650" cy="1382395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en-US" sz="40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Arial" panose="020B0604020202020204" pitchFamily="34" charset="0"/>
              </a:rPr>
              <a:t>Authors,</a:t>
            </a:r>
            <a:r>
              <a:rPr lang="en-US" sz="40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Arial" panose="020B0604020202020204" pitchFamily="34" charset="0"/>
                <a:sym typeface="+mn-ea"/>
              </a:rPr>
              <a:t>Affiliations</a:t>
            </a:r>
            <a:endParaRPr lang="en-US" sz="4000" dirty="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Arial" panose="020B0604020202020204" pitchFamily="34" charset="0"/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1226185" y="5927090"/>
            <a:ext cx="9295765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sz="40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Arial" panose="020B0604020202020204" pitchFamily="34" charset="0"/>
              </a:rPr>
              <a:t>Email</a:t>
            </a:r>
            <a:endParaRPr lang="en-US" sz="4000" dirty="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4664670" y="2430145"/>
            <a:ext cx="3841115" cy="384111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dirty="0">
                <a:latin typeface="HarmonyOS Sans SC" panose="00000500000000000000" charset="-122"/>
                <a:ea typeface="HarmonyOS Sans SC" panose="00000500000000000000" charset="-122"/>
                <a:sym typeface="+mn-ea"/>
              </a:rPr>
              <a:t>Institute Logo</a:t>
            </a:r>
            <a:endParaRPr lang="en-US" sz="3200" dirty="0">
              <a:latin typeface="HarmonyOS Sans SC" panose="00000500000000000000" charset="-122"/>
              <a:ea typeface="HarmonyOS Sans SC" panose="00000500000000000000" charset="-122"/>
            </a:endParaRPr>
          </a:p>
          <a:p>
            <a:pPr algn="ctr"/>
            <a:endParaRPr lang="en-US" altLang="en-US" sz="3200" dirty="0">
              <a:latin typeface="HarmonyOS Sans SC" panose="00000500000000000000" charset="-122"/>
              <a:ea typeface="HarmonyOS Sans SC" panose="00000500000000000000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26440" y="7820025"/>
            <a:ext cx="28713430" cy="8467090"/>
            <a:chOff x="1145" y="12315"/>
            <a:chExt cx="45218" cy="13334"/>
          </a:xfrm>
        </p:grpSpPr>
        <p:sp>
          <p:nvSpPr>
            <p:cNvPr id="27" name="矩形 26"/>
            <p:cNvSpPr/>
            <p:nvPr/>
          </p:nvSpPr>
          <p:spPr>
            <a:xfrm>
              <a:off x="1206" y="12375"/>
              <a:ext cx="45157" cy="13275"/>
            </a:xfrm>
            <a:prstGeom prst="rect">
              <a:avLst/>
            </a:prstGeom>
            <a:noFill/>
            <a:ln>
              <a:solidFill>
                <a:srgbClr val="0237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145" y="12315"/>
              <a:ext cx="45219" cy="2220"/>
              <a:chOff x="1398" y="12360"/>
              <a:chExt cx="45219" cy="2220"/>
            </a:xfrm>
          </p:grpSpPr>
          <p:sp>
            <p:nvSpPr>
              <p:cNvPr id="2" name="矩形 1"/>
              <p:cNvSpPr/>
              <p:nvPr/>
            </p:nvSpPr>
            <p:spPr>
              <a:xfrm>
                <a:off x="1398" y="12360"/>
                <a:ext cx="45219" cy="2220"/>
              </a:xfrm>
              <a:prstGeom prst="rect">
                <a:avLst/>
              </a:prstGeom>
              <a:gradFill>
                <a:gsLst>
                  <a:gs pos="0">
                    <a:srgbClr val="023E9F"/>
                  </a:gs>
                  <a:gs pos="87000">
                    <a:srgbClr val="000876"/>
                  </a:gs>
                </a:gsLst>
                <a:lin ang="1446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" name="Title 1"/>
              <p:cNvSpPr txBox="1"/>
              <p:nvPr/>
            </p:nvSpPr>
            <p:spPr>
              <a:xfrm>
                <a:off x="1651" y="12667"/>
                <a:ext cx="8965" cy="16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zh-CN" sz="7200" b="1" dirty="0">
                    <a:solidFill>
                      <a:schemeClr val="bg1"/>
                    </a:solidFill>
                    <a:latin typeface="HarmonyOS Sans SC" panose="00000500000000000000" charset="-122"/>
                    <a:ea typeface="HarmonyOS Sans SC" panose="00000500000000000000" charset="-122"/>
                    <a:cs typeface="Times New Roman" panose="02020603050405020304" pitchFamily="18" charset="0"/>
                  </a:rPr>
                  <a:t>Introduction</a:t>
                </a:r>
                <a:endParaRPr lang="en-US" altLang="zh-CN" sz="7200" b="1" dirty="0">
                  <a:solidFill>
                    <a:schemeClr val="bg1"/>
                  </a:solidFill>
                  <a:latin typeface="HarmonyOS Sans SC" panose="00000500000000000000" charset="-122"/>
                  <a:ea typeface="HarmonyOS Sans SC" panose="00000500000000000000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8" name="文本框 47"/>
            <p:cNvSpPr txBox="1"/>
            <p:nvPr/>
          </p:nvSpPr>
          <p:spPr>
            <a:xfrm>
              <a:off x="1931" y="15057"/>
              <a:ext cx="43650" cy="4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26440" y="16541115"/>
            <a:ext cx="28713430" cy="8467090"/>
            <a:chOff x="1145" y="12315"/>
            <a:chExt cx="45218" cy="13334"/>
          </a:xfrm>
        </p:grpSpPr>
        <p:sp>
          <p:nvSpPr>
            <p:cNvPr id="32" name="矩形 31"/>
            <p:cNvSpPr/>
            <p:nvPr/>
          </p:nvSpPr>
          <p:spPr>
            <a:xfrm>
              <a:off x="1206" y="12375"/>
              <a:ext cx="45157" cy="13275"/>
            </a:xfrm>
            <a:prstGeom prst="rect">
              <a:avLst/>
            </a:prstGeom>
            <a:noFill/>
            <a:ln>
              <a:solidFill>
                <a:srgbClr val="0237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145" y="12315"/>
              <a:ext cx="45219" cy="2220"/>
              <a:chOff x="1398" y="12360"/>
              <a:chExt cx="45219" cy="2220"/>
            </a:xfrm>
          </p:grpSpPr>
          <p:sp>
            <p:nvSpPr>
              <p:cNvPr id="35" name="矩形 34"/>
              <p:cNvSpPr/>
              <p:nvPr/>
            </p:nvSpPr>
            <p:spPr>
              <a:xfrm>
                <a:off x="1398" y="12360"/>
                <a:ext cx="45219" cy="2220"/>
              </a:xfrm>
              <a:prstGeom prst="rect">
                <a:avLst/>
              </a:prstGeom>
              <a:gradFill>
                <a:gsLst>
                  <a:gs pos="0">
                    <a:srgbClr val="023E9F"/>
                  </a:gs>
                  <a:gs pos="87000">
                    <a:srgbClr val="000876"/>
                  </a:gs>
                </a:gsLst>
                <a:lin ang="1446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" name="Title 1"/>
              <p:cNvSpPr txBox="1"/>
              <p:nvPr/>
            </p:nvSpPr>
            <p:spPr>
              <a:xfrm>
                <a:off x="1651" y="12667"/>
                <a:ext cx="8965" cy="16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zh-CN" sz="7200" b="1" dirty="0">
                    <a:solidFill>
                      <a:schemeClr val="bg1"/>
                    </a:solidFill>
                    <a:latin typeface="HarmonyOS Sans SC" panose="00000500000000000000" charset="-122"/>
                    <a:ea typeface="HarmonyOS Sans SC" panose="00000500000000000000" charset="-122"/>
                    <a:cs typeface="Times New Roman" panose="02020603050405020304" pitchFamily="18" charset="0"/>
                    <a:sym typeface="+mn-ea"/>
                  </a:rPr>
                  <a:t>Methods</a:t>
                </a:r>
                <a:endParaRPr lang="en-US" altLang="zh-CN" sz="7200" b="1" dirty="0">
                  <a:solidFill>
                    <a:schemeClr val="bg1"/>
                  </a:solidFill>
                  <a:latin typeface="HarmonyOS Sans SC" panose="00000500000000000000" charset="-122"/>
                  <a:ea typeface="HarmonyOS Sans SC" panose="00000500000000000000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9" name="文本框 48"/>
            <p:cNvSpPr txBox="1"/>
            <p:nvPr/>
          </p:nvSpPr>
          <p:spPr>
            <a:xfrm>
              <a:off x="1931" y="15057"/>
              <a:ext cx="43650" cy="4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726440" y="33983295"/>
            <a:ext cx="28713430" cy="8467090"/>
            <a:chOff x="1145" y="12315"/>
            <a:chExt cx="45218" cy="13334"/>
          </a:xfrm>
        </p:grpSpPr>
        <p:sp>
          <p:nvSpPr>
            <p:cNvPr id="52" name="矩形 51"/>
            <p:cNvSpPr/>
            <p:nvPr/>
          </p:nvSpPr>
          <p:spPr>
            <a:xfrm>
              <a:off x="1206" y="12375"/>
              <a:ext cx="45157" cy="13275"/>
            </a:xfrm>
            <a:prstGeom prst="rect">
              <a:avLst/>
            </a:prstGeom>
            <a:noFill/>
            <a:ln>
              <a:solidFill>
                <a:srgbClr val="0237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1145" y="12315"/>
              <a:ext cx="45219" cy="2220"/>
              <a:chOff x="1398" y="12360"/>
              <a:chExt cx="45219" cy="2220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1398" y="12360"/>
                <a:ext cx="45219" cy="2220"/>
              </a:xfrm>
              <a:prstGeom prst="rect">
                <a:avLst/>
              </a:prstGeom>
              <a:gradFill>
                <a:gsLst>
                  <a:gs pos="0">
                    <a:srgbClr val="023E9F"/>
                  </a:gs>
                  <a:gs pos="87000">
                    <a:srgbClr val="000876"/>
                  </a:gs>
                </a:gsLst>
                <a:lin ang="1446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5" name="Title 1"/>
              <p:cNvSpPr txBox="1"/>
              <p:nvPr/>
            </p:nvSpPr>
            <p:spPr>
              <a:xfrm>
                <a:off x="1651" y="12667"/>
                <a:ext cx="8965" cy="16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zh-CN" sz="7200" b="1" dirty="0">
                    <a:solidFill>
                      <a:schemeClr val="bg1"/>
                    </a:solidFill>
                    <a:latin typeface="HarmonyOS Sans SC" panose="00000500000000000000" charset="-122"/>
                    <a:ea typeface="HarmonyOS Sans SC" panose="00000500000000000000" charset="-122"/>
                    <a:cs typeface="Times New Roman" panose="02020603050405020304" pitchFamily="18" charset="0"/>
                    <a:sym typeface="+mn-ea"/>
                  </a:rPr>
                  <a:t>Conclusions</a:t>
                </a:r>
                <a:endParaRPr lang="en-US" altLang="zh-CN" sz="7200" b="1" dirty="0">
                  <a:solidFill>
                    <a:schemeClr val="bg1"/>
                  </a:solidFill>
                  <a:latin typeface="HarmonyOS Sans SC" panose="00000500000000000000" charset="-122"/>
                  <a:ea typeface="HarmonyOS Sans SC" panose="00000500000000000000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1931" y="15057"/>
              <a:ext cx="43650" cy="4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26440" y="25262205"/>
            <a:ext cx="28713430" cy="8467090"/>
            <a:chOff x="1145" y="12315"/>
            <a:chExt cx="45218" cy="13334"/>
          </a:xfrm>
        </p:grpSpPr>
        <p:sp>
          <p:nvSpPr>
            <p:cNvPr id="58" name="矩形 57"/>
            <p:cNvSpPr/>
            <p:nvPr/>
          </p:nvSpPr>
          <p:spPr>
            <a:xfrm>
              <a:off x="1206" y="12375"/>
              <a:ext cx="45157" cy="13275"/>
            </a:xfrm>
            <a:prstGeom prst="rect">
              <a:avLst/>
            </a:prstGeom>
            <a:noFill/>
            <a:ln>
              <a:solidFill>
                <a:srgbClr val="0237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1145" y="12315"/>
              <a:ext cx="45219" cy="2220"/>
              <a:chOff x="1398" y="12360"/>
              <a:chExt cx="45219" cy="2220"/>
            </a:xfrm>
          </p:grpSpPr>
          <p:sp>
            <p:nvSpPr>
              <p:cNvPr id="60" name="矩形 59"/>
              <p:cNvSpPr/>
              <p:nvPr/>
            </p:nvSpPr>
            <p:spPr>
              <a:xfrm>
                <a:off x="1398" y="12360"/>
                <a:ext cx="45219" cy="2220"/>
              </a:xfrm>
              <a:prstGeom prst="rect">
                <a:avLst/>
              </a:prstGeom>
              <a:gradFill>
                <a:gsLst>
                  <a:gs pos="0">
                    <a:srgbClr val="023E9F"/>
                  </a:gs>
                  <a:gs pos="87000">
                    <a:srgbClr val="000876"/>
                  </a:gs>
                </a:gsLst>
                <a:lin ang="1446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1" name="Title 1"/>
              <p:cNvSpPr txBox="1"/>
              <p:nvPr/>
            </p:nvSpPr>
            <p:spPr>
              <a:xfrm>
                <a:off x="1651" y="12667"/>
                <a:ext cx="8965" cy="16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zh-CN" sz="7200" b="1" dirty="0">
                    <a:solidFill>
                      <a:schemeClr val="bg1"/>
                    </a:solidFill>
                    <a:latin typeface="HarmonyOS Sans SC" panose="00000500000000000000" charset="-122"/>
                    <a:ea typeface="HarmonyOS Sans SC" panose="00000500000000000000" charset="-122"/>
                    <a:cs typeface="Times New Roman" panose="02020603050405020304" pitchFamily="18" charset="0"/>
                    <a:sym typeface="+mn-ea"/>
                  </a:rPr>
                  <a:t>Results</a:t>
                </a:r>
                <a:endParaRPr lang="en-US" altLang="zh-CN" sz="7200" b="1" dirty="0">
                  <a:solidFill>
                    <a:schemeClr val="bg1"/>
                  </a:solidFill>
                  <a:latin typeface="HarmonyOS Sans SC" panose="00000500000000000000" charset="-122"/>
                  <a:ea typeface="HarmonyOS Sans SC" panose="00000500000000000000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2" name="文本框 61"/>
            <p:cNvSpPr txBox="1"/>
            <p:nvPr/>
          </p:nvSpPr>
          <p:spPr>
            <a:xfrm>
              <a:off x="1931" y="15057"/>
              <a:ext cx="43650" cy="4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</p:txBody>
        </p:sp>
      </p:grpSp>
      <p:sp>
        <p:nvSpPr>
          <p:cNvPr id="64" name="矩形 63"/>
          <p:cNvSpPr/>
          <p:nvPr/>
        </p:nvSpPr>
        <p:spPr>
          <a:xfrm>
            <a:off x="20034250" y="9592310"/>
            <a:ext cx="8374380" cy="563245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6000"/>
              <a:t>Figure</a:t>
            </a:r>
            <a:endParaRPr lang="en-US" altLang="zh-CN" sz="6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3" name="Title 1"/>
          <p:cNvSpPr txBox="1"/>
          <p:nvPr/>
        </p:nvSpPr>
        <p:spPr>
          <a:xfrm>
            <a:off x="1226185" y="2430145"/>
            <a:ext cx="19013170" cy="2115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9600" b="1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</a:rPr>
              <a:t>Paper Title</a:t>
            </a:r>
            <a:endParaRPr lang="en-US" sz="9600" b="1" dirty="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Times New Roman" panose="02020603050405020304" pitchFamily="18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226185" y="487045"/>
            <a:ext cx="10532745" cy="1237615"/>
            <a:chOff x="5186" y="551"/>
            <a:chExt cx="7745" cy="910"/>
          </a:xfrm>
        </p:grpSpPr>
        <p:pic>
          <p:nvPicPr>
            <p:cNvPr id="12" name="图片 11" descr="C:/Users/Administrator/Desktop/图片31.png图片31"/>
            <p:cNvPicPr>
              <a:picLocks noChangeAspect="1"/>
            </p:cNvPicPr>
            <p:nvPr/>
          </p:nvPicPr>
          <p:blipFill>
            <a:blip r:embed="rId2"/>
            <a:srcRect t="63" b="63"/>
            <a:stretch>
              <a:fillRect/>
            </a:stretch>
          </p:blipFill>
          <p:spPr>
            <a:xfrm>
              <a:off x="7662" y="772"/>
              <a:ext cx="1733" cy="467"/>
            </a:xfrm>
            <a:prstGeom prst="rect">
              <a:avLst/>
            </a:prstGeom>
          </p:spPr>
        </p:pic>
        <p:pic>
          <p:nvPicPr>
            <p:cNvPr id="13" name="图片 12" descr="C:/Users/Administrator/Desktop/微信图片_20250825162051_8_315.png微信图片_20250825162051_8_315"/>
            <p:cNvPicPr>
              <a:picLocks noChangeAspect="1"/>
            </p:cNvPicPr>
            <p:nvPr/>
          </p:nvPicPr>
          <p:blipFill>
            <a:blip r:embed="rId3"/>
            <a:srcRect t="29" b="29"/>
            <a:stretch>
              <a:fillRect/>
            </a:stretch>
          </p:blipFill>
          <p:spPr>
            <a:xfrm>
              <a:off x="9739" y="779"/>
              <a:ext cx="1550" cy="454"/>
            </a:xfrm>
            <a:prstGeom prst="rect">
              <a:avLst/>
            </a:prstGeom>
          </p:spPr>
        </p:pic>
        <p:pic>
          <p:nvPicPr>
            <p:cNvPr id="14" name="图片 13" descr="C:/Users/Administrator/Desktop/图片5 1.png图片5 1"/>
            <p:cNvPicPr>
              <a:picLocks noChangeAspect="1"/>
            </p:cNvPicPr>
            <p:nvPr/>
          </p:nvPicPr>
          <p:blipFill>
            <a:blip r:embed="rId4"/>
            <a:srcRect l="93" r="93"/>
            <a:stretch>
              <a:fillRect/>
            </a:stretch>
          </p:blipFill>
          <p:spPr>
            <a:xfrm>
              <a:off x="11633" y="715"/>
              <a:ext cx="1298" cy="582"/>
            </a:xfrm>
            <a:prstGeom prst="rect">
              <a:avLst/>
            </a:prstGeom>
          </p:spPr>
        </p:pic>
        <p:pic>
          <p:nvPicPr>
            <p:cNvPr id="15" name="图片 14" descr="图片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6" y="551"/>
              <a:ext cx="931" cy="910"/>
            </a:xfrm>
            <a:prstGeom prst="rect">
              <a:avLst/>
            </a:prstGeom>
          </p:spPr>
        </p:pic>
        <p:pic>
          <p:nvPicPr>
            <p:cNvPr id="16" name="图片 15" descr="图片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1" y="577"/>
              <a:ext cx="857" cy="857"/>
            </a:xfrm>
            <a:prstGeom prst="rect">
              <a:avLst/>
            </a:prstGeom>
          </p:spPr>
        </p:pic>
      </p:grpSp>
      <p:sp>
        <p:nvSpPr>
          <p:cNvPr id="26" name="Rectangle 4"/>
          <p:cNvSpPr/>
          <p:nvPr/>
        </p:nvSpPr>
        <p:spPr>
          <a:xfrm>
            <a:off x="1226185" y="4545330"/>
            <a:ext cx="10153650" cy="1382395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en-US" sz="40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Arial" panose="020B0604020202020204" pitchFamily="34" charset="0"/>
              </a:rPr>
              <a:t>Authors,</a:t>
            </a:r>
            <a:r>
              <a:rPr lang="en-US" sz="40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Arial" panose="020B0604020202020204" pitchFamily="34" charset="0"/>
                <a:sym typeface="+mn-ea"/>
              </a:rPr>
              <a:t>Affiliations</a:t>
            </a:r>
            <a:endParaRPr lang="en-US" sz="4000" dirty="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Arial" panose="020B0604020202020204" pitchFamily="34" charset="0"/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1226185" y="5927090"/>
            <a:ext cx="9295765" cy="70675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sz="4000" dirty="0">
                <a:solidFill>
                  <a:schemeClr val="bg1"/>
                </a:solidFill>
                <a:latin typeface="HarmonyOS Sans SC" panose="00000500000000000000" charset="-122"/>
                <a:ea typeface="HarmonyOS Sans SC" panose="00000500000000000000" charset="-122"/>
                <a:cs typeface="Arial" panose="020B0604020202020204" pitchFamily="34" charset="0"/>
              </a:rPr>
              <a:t>Email</a:t>
            </a:r>
            <a:endParaRPr lang="en-US" sz="4000" dirty="0">
              <a:solidFill>
                <a:schemeClr val="bg1"/>
              </a:solidFill>
              <a:latin typeface="HarmonyOS Sans SC" panose="00000500000000000000" charset="-122"/>
              <a:ea typeface="HarmonyOS Sans SC" panose="00000500000000000000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4664670" y="2430145"/>
            <a:ext cx="3841115" cy="384111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dirty="0">
                <a:latin typeface="HarmonyOS Sans SC" panose="00000500000000000000" charset="-122"/>
                <a:ea typeface="HarmonyOS Sans SC" panose="00000500000000000000" charset="-122"/>
                <a:sym typeface="+mn-ea"/>
              </a:rPr>
              <a:t>Institute Logo</a:t>
            </a:r>
            <a:endParaRPr lang="en-US" sz="3200" dirty="0">
              <a:latin typeface="HarmonyOS Sans SC" panose="00000500000000000000" charset="-122"/>
              <a:ea typeface="HarmonyOS Sans SC" panose="00000500000000000000" charset="-122"/>
            </a:endParaRPr>
          </a:p>
          <a:p>
            <a:pPr algn="ctr"/>
            <a:endParaRPr lang="en-US" altLang="en-US" sz="3200" dirty="0">
              <a:latin typeface="HarmonyOS Sans SC" panose="00000500000000000000" charset="-122"/>
              <a:ea typeface="HarmonyOS Sans SC" panose="00000500000000000000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945515" y="7976870"/>
            <a:ext cx="13815695" cy="15063470"/>
            <a:chOff x="1145" y="12315"/>
            <a:chExt cx="45219" cy="23722"/>
          </a:xfrm>
        </p:grpSpPr>
        <p:sp>
          <p:nvSpPr>
            <p:cNvPr id="38" name="矩形 37"/>
            <p:cNvSpPr/>
            <p:nvPr/>
          </p:nvSpPr>
          <p:spPr>
            <a:xfrm>
              <a:off x="1207" y="12375"/>
              <a:ext cx="45156" cy="23662"/>
            </a:xfrm>
            <a:prstGeom prst="rect">
              <a:avLst/>
            </a:prstGeom>
            <a:noFill/>
            <a:ln>
              <a:solidFill>
                <a:srgbClr val="0237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145" y="12315"/>
              <a:ext cx="45219" cy="2220"/>
              <a:chOff x="1398" y="12360"/>
              <a:chExt cx="45219" cy="2220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1398" y="12360"/>
                <a:ext cx="45219" cy="2220"/>
              </a:xfrm>
              <a:prstGeom prst="rect">
                <a:avLst/>
              </a:prstGeom>
              <a:gradFill>
                <a:gsLst>
                  <a:gs pos="0">
                    <a:srgbClr val="023E9F"/>
                  </a:gs>
                  <a:gs pos="87000">
                    <a:srgbClr val="000876"/>
                  </a:gs>
                </a:gsLst>
                <a:lin ang="1446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" name="Title 1"/>
              <p:cNvSpPr txBox="1"/>
              <p:nvPr/>
            </p:nvSpPr>
            <p:spPr>
              <a:xfrm>
                <a:off x="1651" y="12667"/>
                <a:ext cx="24932" cy="16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zh-CN" sz="7200" b="1" dirty="0">
                    <a:solidFill>
                      <a:schemeClr val="bg1"/>
                    </a:solidFill>
                    <a:latin typeface="HarmonyOS Sans SC" panose="00000500000000000000" charset="-122"/>
                    <a:ea typeface="HarmonyOS Sans SC" panose="00000500000000000000" charset="-122"/>
                    <a:cs typeface="Times New Roman" panose="02020603050405020304" pitchFamily="18" charset="0"/>
                  </a:rPr>
                  <a:t>Introduction</a:t>
                </a:r>
                <a:endParaRPr lang="en-US" altLang="zh-CN" sz="7200" b="1" dirty="0">
                  <a:solidFill>
                    <a:schemeClr val="bg1"/>
                  </a:solidFill>
                  <a:latin typeface="HarmonyOS Sans SC" panose="00000500000000000000" charset="-122"/>
                  <a:ea typeface="HarmonyOS Sans SC" panose="00000500000000000000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文本框 41"/>
            <p:cNvSpPr txBox="1"/>
            <p:nvPr/>
          </p:nvSpPr>
          <p:spPr>
            <a:xfrm>
              <a:off x="1931" y="15057"/>
              <a:ext cx="43650" cy="4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945515" y="23752175"/>
            <a:ext cx="13816965" cy="18353405"/>
            <a:chOff x="1143" y="39077"/>
            <a:chExt cx="20559" cy="26984"/>
          </a:xfrm>
        </p:grpSpPr>
        <p:sp>
          <p:nvSpPr>
            <p:cNvPr id="44" name="矩形 43"/>
            <p:cNvSpPr/>
            <p:nvPr/>
          </p:nvSpPr>
          <p:spPr>
            <a:xfrm>
              <a:off x="1204" y="39137"/>
              <a:ext cx="20498" cy="26924"/>
            </a:xfrm>
            <a:prstGeom prst="rect">
              <a:avLst/>
            </a:prstGeom>
            <a:noFill/>
            <a:ln>
              <a:solidFill>
                <a:srgbClr val="0237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45" name="组合 44"/>
            <p:cNvGrpSpPr/>
            <p:nvPr/>
          </p:nvGrpSpPr>
          <p:grpSpPr>
            <a:xfrm rot="0">
              <a:off x="1143" y="39077"/>
              <a:ext cx="20559" cy="2220"/>
              <a:chOff x="1398" y="12360"/>
              <a:chExt cx="20559" cy="2220"/>
            </a:xfrm>
          </p:grpSpPr>
          <p:sp>
            <p:nvSpPr>
              <p:cNvPr id="46" name="矩形 45"/>
              <p:cNvSpPr/>
              <p:nvPr/>
            </p:nvSpPr>
            <p:spPr>
              <a:xfrm>
                <a:off x="1398" y="12360"/>
                <a:ext cx="20559" cy="2220"/>
              </a:xfrm>
              <a:prstGeom prst="rect">
                <a:avLst/>
              </a:prstGeom>
              <a:gradFill>
                <a:gsLst>
                  <a:gs pos="0">
                    <a:srgbClr val="023E9F"/>
                  </a:gs>
                  <a:gs pos="87000">
                    <a:srgbClr val="000876"/>
                  </a:gs>
                </a:gsLst>
                <a:lin ang="1446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1" name="Title 1"/>
              <p:cNvSpPr txBox="1"/>
              <p:nvPr/>
            </p:nvSpPr>
            <p:spPr>
              <a:xfrm>
                <a:off x="1651" y="12667"/>
                <a:ext cx="8965" cy="16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zh-CN" sz="7200" b="1" dirty="0">
                    <a:solidFill>
                      <a:schemeClr val="bg1"/>
                    </a:solidFill>
                    <a:latin typeface="HarmonyOS Sans SC" panose="00000500000000000000" charset="-122"/>
                    <a:ea typeface="HarmonyOS Sans SC" panose="00000500000000000000" charset="-122"/>
                    <a:cs typeface="Times New Roman" panose="02020603050405020304" pitchFamily="18" charset="0"/>
                    <a:sym typeface="+mn-ea"/>
                  </a:rPr>
                  <a:t>Methods</a:t>
                </a:r>
                <a:endParaRPr lang="en-US" altLang="zh-CN" sz="7200" b="1" dirty="0">
                  <a:solidFill>
                    <a:schemeClr val="bg1"/>
                  </a:solidFill>
                  <a:latin typeface="HarmonyOS Sans SC" panose="00000500000000000000" charset="-122"/>
                  <a:ea typeface="HarmonyOS Sans SC" panose="00000500000000000000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2" name="文本框 51"/>
          <p:cNvSpPr txBox="1"/>
          <p:nvPr/>
        </p:nvSpPr>
        <p:spPr>
          <a:xfrm>
            <a:off x="1445895" y="25974040"/>
            <a:ext cx="1183068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latin typeface="HarmonyOS Sans" panose="00000500000000000000" charset="0"/>
                <a:cs typeface="HarmonyOS Sans" panose="00000500000000000000" charset="0"/>
              </a:rPr>
              <a:t>xxxxxxx</a:t>
            </a:r>
            <a:endParaRPr lang="en-US" altLang="zh-CN" sz="5400">
              <a:latin typeface="HarmonyOS Sans" panose="00000500000000000000" charset="0"/>
              <a:cs typeface="HarmonyOS Sans" panose="00000500000000000000" charset="0"/>
            </a:endParaRPr>
          </a:p>
          <a:p>
            <a:r>
              <a:rPr lang="en-US" altLang="zh-CN" sz="5400">
                <a:latin typeface="HarmonyOS Sans" panose="00000500000000000000" charset="0"/>
                <a:cs typeface="HarmonyOS Sans" panose="00000500000000000000" charset="0"/>
              </a:rPr>
              <a:t>xxxxxx</a:t>
            </a:r>
            <a:endParaRPr lang="en-US" altLang="zh-CN" sz="5400">
              <a:latin typeface="HarmonyOS Sans" panose="00000500000000000000" charset="0"/>
              <a:cs typeface="HarmonyOS Sans" panose="00000500000000000000" charset="0"/>
            </a:endParaRPr>
          </a:p>
          <a:p>
            <a:r>
              <a:rPr lang="en-US" altLang="zh-CN" sz="5400">
                <a:latin typeface="HarmonyOS Sans" panose="00000500000000000000" charset="0"/>
                <a:cs typeface="HarmonyOS Sans" panose="00000500000000000000" charset="0"/>
              </a:rPr>
              <a:t>xxxxxx</a:t>
            </a:r>
            <a:endParaRPr lang="en-US" altLang="zh-CN" sz="5400">
              <a:latin typeface="HarmonyOS Sans" panose="00000500000000000000" charset="0"/>
              <a:cs typeface="HarmonyOS Sans" panose="00000500000000000000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5434310" y="8014970"/>
            <a:ext cx="14053830" cy="20092035"/>
            <a:chOff x="1145" y="12315"/>
            <a:chExt cx="44436" cy="31641"/>
          </a:xfrm>
        </p:grpSpPr>
        <p:sp>
          <p:nvSpPr>
            <p:cNvPr id="56" name="矩形 55"/>
            <p:cNvSpPr/>
            <p:nvPr/>
          </p:nvSpPr>
          <p:spPr>
            <a:xfrm>
              <a:off x="1207" y="12375"/>
              <a:ext cx="43618" cy="31581"/>
            </a:xfrm>
            <a:prstGeom prst="rect">
              <a:avLst/>
            </a:prstGeom>
            <a:noFill/>
            <a:ln>
              <a:solidFill>
                <a:srgbClr val="0237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63" name="组合 62"/>
            <p:cNvGrpSpPr/>
            <p:nvPr/>
          </p:nvGrpSpPr>
          <p:grpSpPr>
            <a:xfrm>
              <a:off x="1145" y="12315"/>
              <a:ext cx="43679" cy="2375"/>
              <a:chOff x="1398" y="12360"/>
              <a:chExt cx="43679" cy="2375"/>
            </a:xfrm>
          </p:grpSpPr>
          <p:sp>
            <p:nvSpPr>
              <p:cNvPr id="64" name="矩形 63"/>
              <p:cNvSpPr/>
              <p:nvPr/>
            </p:nvSpPr>
            <p:spPr>
              <a:xfrm>
                <a:off x="1398" y="12360"/>
                <a:ext cx="43679" cy="2375"/>
              </a:xfrm>
              <a:prstGeom prst="rect">
                <a:avLst/>
              </a:prstGeom>
              <a:gradFill>
                <a:gsLst>
                  <a:gs pos="0">
                    <a:srgbClr val="023E9F"/>
                  </a:gs>
                  <a:gs pos="87000">
                    <a:srgbClr val="000876"/>
                  </a:gs>
                </a:gsLst>
                <a:lin ang="1446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5" name="Title 1"/>
              <p:cNvSpPr txBox="1"/>
              <p:nvPr/>
            </p:nvSpPr>
            <p:spPr>
              <a:xfrm>
                <a:off x="1651" y="12744"/>
                <a:ext cx="24932" cy="16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zh-CN" sz="7200" b="1" dirty="0">
                    <a:solidFill>
                      <a:schemeClr val="bg1"/>
                    </a:solidFill>
                    <a:latin typeface="HarmonyOS Sans SC" panose="00000500000000000000" charset="-122"/>
                    <a:ea typeface="HarmonyOS Sans SC" panose="00000500000000000000" charset="-122"/>
                    <a:cs typeface="Times New Roman" panose="02020603050405020304" pitchFamily="18" charset="0"/>
                    <a:sym typeface="+mn-ea"/>
                  </a:rPr>
                  <a:t>Results</a:t>
                </a:r>
                <a:endParaRPr lang="en-US" altLang="zh-CN" sz="7200" b="1" dirty="0">
                  <a:solidFill>
                    <a:schemeClr val="bg1"/>
                  </a:solidFill>
                  <a:latin typeface="HarmonyOS Sans SC" panose="00000500000000000000" charset="-122"/>
                  <a:ea typeface="HarmonyOS Sans SC" panose="00000500000000000000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文本框 65"/>
            <p:cNvSpPr txBox="1"/>
            <p:nvPr/>
          </p:nvSpPr>
          <p:spPr>
            <a:xfrm>
              <a:off x="1931" y="15057"/>
              <a:ext cx="43650" cy="4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5434310" y="28969970"/>
            <a:ext cx="14053830" cy="13174345"/>
            <a:chOff x="1145" y="12315"/>
            <a:chExt cx="44436" cy="20747"/>
          </a:xfrm>
        </p:grpSpPr>
        <p:sp>
          <p:nvSpPr>
            <p:cNvPr id="68" name="矩形 67"/>
            <p:cNvSpPr/>
            <p:nvPr/>
          </p:nvSpPr>
          <p:spPr>
            <a:xfrm>
              <a:off x="1207" y="12375"/>
              <a:ext cx="43618" cy="20687"/>
            </a:xfrm>
            <a:prstGeom prst="rect">
              <a:avLst/>
            </a:prstGeom>
            <a:noFill/>
            <a:ln>
              <a:solidFill>
                <a:srgbClr val="0237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1145" y="12315"/>
              <a:ext cx="43618" cy="2375"/>
              <a:chOff x="1398" y="12360"/>
              <a:chExt cx="43618" cy="2375"/>
            </a:xfrm>
          </p:grpSpPr>
          <p:sp>
            <p:nvSpPr>
              <p:cNvPr id="70" name="矩形 69"/>
              <p:cNvSpPr/>
              <p:nvPr/>
            </p:nvSpPr>
            <p:spPr>
              <a:xfrm>
                <a:off x="1398" y="12360"/>
                <a:ext cx="43618" cy="2375"/>
              </a:xfrm>
              <a:prstGeom prst="rect">
                <a:avLst/>
              </a:prstGeom>
              <a:gradFill>
                <a:gsLst>
                  <a:gs pos="0">
                    <a:srgbClr val="023E9F"/>
                  </a:gs>
                  <a:gs pos="87000">
                    <a:srgbClr val="000876"/>
                  </a:gs>
                </a:gsLst>
                <a:lin ang="14460000" scaled="0"/>
              </a:gra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1" name="Title 1"/>
              <p:cNvSpPr txBox="1"/>
              <p:nvPr/>
            </p:nvSpPr>
            <p:spPr>
              <a:xfrm>
                <a:off x="1651" y="12744"/>
                <a:ext cx="24932" cy="1607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zh-CN" sz="7200" b="1" dirty="0">
                    <a:solidFill>
                      <a:schemeClr val="bg1"/>
                    </a:solidFill>
                    <a:latin typeface="HarmonyOS Sans SC" panose="00000500000000000000" charset="-122"/>
                    <a:ea typeface="HarmonyOS Sans SC" panose="00000500000000000000" charset="-122"/>
                    <a:cs typeface="Times New Roman" panose="02020603050405020304" pitchFamily="18" charset="0"/>
                    <a:sym typeface="+mn-ea"/>
                  </a:rPr>
                  <a:t>Conclusions</a:t>
                </a:r>
                <a:endParaRPr lang="en-US" altLang="zh-CN" sz="7200" b="1" dirty="0">
                  <a:solidFill>
                    <a:schemeClr val="bg1"/>
                  </a:solidFill>
                  <a:latin typeface="HarmonyOS Sans SC" panose="00000500000000000000" charset="-122"/>
                  <a:ea typeface="HarmonyOS Sans SC" panose="00000500000000000000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931" y="15057"/>
              <a:ext cx="43650" cy="4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  <a:p>
              <a:r>
                <a:rPr lang="en-US" altLang="zh-CN" sz="5400">
                  <a:latin typeface="HarmonyOS Sans" panose="00000500000000000000" charset="0"/>
                  <a:cs typeface="HarmonyOS Sans" panose="00000500000000000000" charset="0"/>
                </a:rPr>
                <a:t>xxxxxx</a:t>
              </a:r>
              <a:endParaRPr lang="en-US" altLang="zh-CN" sz="5400">
                <a:latin typeface="HarmonyOS Sans" panose="00000500000000000000" charset="0"/>
                <a:cs typeface="HarmonyOS Sans" panose="00000500000000000000" charset="0"/>
              </a:endParaRPr>
            </a:p>
          </p:txBody>
        </p:sp>
      </p:grpSp>
      <p:sp>
        <p:nvSpPr>
          <p:cNvPr id="73" name="文本框 72"/>
          <p:cNvSpPr txBox="1"/>
          <p:nvPr/>
        </p:nvSpPr>
        <p:spPr>
          <a:xfrm>
            <a:off x="24192865" y="522605"/>
            <a:ext cx="5247640" cy="979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6000" b="1">
                <a:solidFill>
                  <a:schemeClr val="bg1"/>
                </a:solidFill>
                <a:latin typeface="HarmonyOS Sans" panose="00000500000000000000" charset="0"/>
                <a:cs typeface="HarmonyOS Sans" panose="00000500000000000000" charset="0"/>
              </a:rPr>
              <a:t>ICMAEA 2025</a:t>
            </a:r>
            <a:endParaRPr lang="en-US" altLang="zh-CN" sz="6000" b="1">
              <a:solidFill>
                <a:schemeClr val="bg1"/>
              </a:solidFill>
              <a:latin typeface="HarmonyOS Sans" panose="00000500000000000000" charset="0"/>
              <a:cs typeface="HarmonyOS Sans" panose="00000500000000000000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</Words>
  <Application>WPS 演示</Application>
  <PresentationFormat>宽屏</PresentationFormat>
  <Paragraphs>72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2" baseType="lpstr">
      <vt:lpstr>Arial</vt:lpstr>
      <vt:lpstr>宋体</vt:lpstr>
      <vt:lpstr>Wingdings</vt:lpstr>
      <vt:lpstr>HarmonyOS Sans SC</vt:lpstr>
      <vt:lpstr>Times New Roman</vt:lpstr>
      <vt:lpstr>HarmonyOS Sans</vt:lpstr>
      <vt:lpstr>Calibri</vt:lpstr>
      <vt:lpstr>微软雅黑</vt:lpstr>
      <vt:lpstr>Arial Unicode MS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我不管</cp:lastModifiedBy>
  <cp:revision>9</cp:revision>
  <dcterms:created xsi:type="dcterms:W3CDTF">2023-08-09T12:44:00Z</dcterms:created>
  <dcterms:modified xsi:type="dcterms:W3CDTF">2025-09-12T09:42:58Z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0FFB374EF87741258E9EC42A4DEF22FC_13</vt:lpwstr>
  </property>
</Properties>
</file>