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6"/>
  </p:notesMasterIdLst>
  <p:handoutMasterIdLst>
    <p:handoutMasterId r:id="rId8"/>
  </p:handoutMasterIdLst>
  <p:sldIdLst>
    <p:sldId id="258" r:id="rId3"/>
    <p:sldId id="259" r:id="rId4"/>
    <p:sldId id="263" r:id="rId5"/>
    <p:sldId id="260" r:id="rId7"/>
  </p:sldIdLst>
  <p:sldSz cx="12192000" cy="6858000"/>
  <p:notesSz cx="6858000" cy="9144000"/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2" userDrawn="1">
          <p15:clr>
            <a:srgbClr val="A4A3A4"/>
          </p15:clr>
        </p15:guide>
        <p15:guide id="2" pos="383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172"/>
    <a:srgbClr val="DBE9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-514" y="-96"/>
      </p:cViewPr>
      <p:guideLst>
        <p:guide orient="horz" pos="2142"/>
        <p:guide pos="383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presProps" Target="presProps.xml"/><Relationship Id="rId8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2" Type="http://schemas.openxmlformats.org/officeDocument/2006/relationships/tags" Target="tags/tag1.xml"/><Relationship Id="rId11" Type="http://schemas.openxmlformats.org/officeDocument/2006/relationships/tableStyles" Target="tableStyles.xml"/><Relationship Id="rId10" Type="http://schemas.openxmlformats.org/officeDocument/2006/relationships/viewProps" Target="viewProps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8436DA-A77A-49A5-8C8E-4869C90F962C}" type="datetime1">
              <a:rPr lang="en-IN" smtClean="0"/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IN"/>
              <a:t>IEEE REGION 10 SYMPOSIUM (TENSYMP 2022)-IIT Bombay</a:t>
            </a:r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DE48F3-68AF-4B82-A94E-7B831E594057}" type="slidenum">
              <a:rPr lang="en-IN" smtClean="0"/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8F17BD-8869-4693-9AB7-72B6E1238141}" type="datetime1">
              <a:rPr lang="en-IN" smtClean="0"/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IN"/>
              <a:t>IEEE REGION 10 SYMPOSIUM (TENSYMP 2022)-IIT Bombay</a:t>
            </a: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C2B0B8-F563-4863-8B6E-9820604A2FE4}" type="slidenum">
              <a:rPr lang="en-IN" smtClean="0"/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D4F50-EC08-45B8-A84E-D6CD86B6C877}" type="datetime1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IEEE Bombay Section Signature Conference (IBSSC) - 2023</a:t>
            </a:r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78675-158B-4BAF-9CF2-EAA9A07D7109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9DDA9-4D08-4B17-BA97-3538A74E80A5}" type="datetime1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IEEE Bombay Section Signature Conference (IBSSC) - 2023</a:t>
            </a:r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78675-158B-4BAF-9CF2-EAA9A07D7109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219-8368-44E1-8785-04551BC39153}" type="datetime1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IEEE Bombay Section Signature Conference (IBSSC) - 2023</a:t>
            </a:r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78675-158B-4BAF-9CF2-EAA9A07D7109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EE08A-AFE5-4B81-B2B8-5DB3608726D9}" type="datetime1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IEEE Bombay Section Signature Conference (IBSSC) - 2023</a:t>
            </a:r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78675-158B-4BAF-9CF2-EAA9A07D7109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0B19A-272F-4A00-B058-1DA7837EE602}" type="datetime1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IEEE Bombay Section Signature Conference (IBSSC) - 2023</a:t>
            </a:r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78675-158B-4BAF-9CF2-EAA9A07D7109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487F7-5678-465D-909C-94AF66918A46}" type="datetime1">
              <a:rPr lang="en-IN" smtClean="0"/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IEEE Bombay Section Signature Conference (IBSSC) - 2023</a:t>
            </a:r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78675-158B-4BAF-9CF2-EAA9A07D7109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DFCE1-1DC4-4CC1-AD0C-FDEF473A28A6}" type="datetime1">
              <a:rPr lang="en-IN" smtClean="0"/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IEEE Bombay Section Signature Conference (IBSSC) - 2023</a:t>
            </a:r>
            <a:endParaRPr lang="en-IN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78675-158B-4BAF-9CF2-EAA9A07D7109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CD7D2-009C-4EE5-A882-36C4FDCEC556}" type="datetime1">
              <a:rPr lang="en-IN" smtClean="0"/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IEEE Bombay Section Signature Conference (IBSSC) - 2023</a:t>
            </a:r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78675-158B-4BAF-9CF2-EAA9A07D7109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B8A86-5F2D-47E8-ABB7-D153B7015E05}" type="datetime1">
              <a:rPr lang="en-IN" smtClean="0"/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IEEE Bombay Section Signature Conference (IBSSC) - 2023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78675-158B-4BAF-9CF2-EAA9A07D7109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2EEA9-2EAE-4BD2-B866-B762CD6E55F5}" type="datetime1">
              <a:rPr lang="en-IN" smtClean="0"/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IEEE Bombay Section Signature Conference (IBSSC) - 2023</a:t>
            </a:r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78675-158B-4BAF-9CF2-EAA9A07D7109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D7967-77DF-42E6-8F22-5D793618E1C2}" type="datetime1">
              <a:rPr lang="en-IN" smtClean="0"/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IEEE Bombay Section Signature Conference (IBSSC) - 2023</a:t>
            </a:r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78675-158B-4BAF-9CF2-EAA9A07D7109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65EA24-2E1D-46E1-9535-F687D3D9EDBE}" type="datetime1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IEEE Bombay Section Signature Conference (IBSSC) - 2023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78675-158B-4BAF-9CF2-EAA9A07D7109}" type="slidenum">
              <a:rPr lang="en-IN" smtClean="0"/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34" name="组合 33"/>
          <p:cNvGrpSpPr/>
          <p:nvPr/>
        </p:nvGrpSpPr>
        <p:grpSpPr>
          <a:xfrm>
            <a:off x="3636010" y="242570"/>
            <a:ext cx="4918075" cy="577850"/>
            <a:chOff x="5186" y="551"/>
            <a:chExt cx="7745" cy="910"/>
          </a:xfrm>
        </p:grpSpPr>
        <p:pic>
          <p:nvPicPr>
            <p:cNvPr id="12" name="图片 11" descr="C:/Users/Administrator/Desktop/图片31.png图片31"/>
            <p:cNvPicPr>
              <a:picLocks noChangeAspect="1"/>
            </p:cNvPicPr>
            <p:nvPr/>
          </p:nvPicPr>
          <p:blipFill>
            <a:blip r:embed="rId2"/>
            <a:srcRect t="63" b="63"/>
            <a:stretch>
              <a:fillRect/>
            </a:stretch>
          </p:blipFill>
          <p:spPr>
            <a:xfrm>
              <a:off x="7662" y="772"/>
              <a:ext cx="1733" cy="467"/>
            </a:xfrm>
            <a:prstGeom prst="rect">
              <a:avLst/>
            </a:prstGeom>
          </p:spPr>
        </p:pic>
        <p:pic>
          <p:nvPicPr>
            <p:cNvPr id="13" name="图片 12" descr="C:/Users/Administrator/Desktop/微信图片_20250825162051_8_315.png微信图片_20250825162051_8_315"/>
            <p:cNvPicPr>
              <a:picLocks noChangeAspect="1"/>
            </p:cNvPicPr>
            <p:nvPr/>
          </p:nvPicPr>
          <p:blipFill>
            <a:blip r:embed="rId3"/>
            <a:srcRect t="29" b="29"/>
            <a:stretch>
              <a:fillRect/>
            </a:stretch>
          </p:blipFill>
          <p:spPr>
            <a:xfrm>
              <a:off x="9739" y="779"/>
              <a:ext cx="1550" cy="454"/>
            </a:xfrm>
            <a:prstGeom prst="rect">
              <a:avLst/>
            </a:prstGeom>
          </p:spPr>
        </p:pic>
        <p:pic>
          <p:nvPicPr>
            <p:cNvPr id="14" name="图片 13" descr="C:/Users/Administrator/Desktop/图片5 1.png图片5 1"/>
            <p:cNvPicPr>
              <a:picLocks noChangeAspect="1"/>
            </p:cNvPicPr>
            <p:nvPr/>
          </p:nvPicPr>
          <p:blipFill>
            <a:blip r:embed="rId4"/>
            <a:srcRect l="93" r="93"/>
            <a:stretch>
              <a:fillRect/>
            </a:stretch>
          </p:blipFill>
          <p:spPr>
            <a:xfrm>
              <a:off x="11633" y="715"/>
              <a:ext cx="1298" cy="582"/>
            </a:xfrm>
            <a:prstGeom prst="rect">
              <a:avLst/>
            </a:prstGeom>
          </p:spPr>
        </p:pic>
        <p:pic>
          <p:nvPicPr>
            <p:cNvPr id="15" name="图片 14" descr="图片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86" y="551"/>
              <a:ext cx="931" cy="910"/>
            </a:xfrm>
            <a:prstGeom prst="rect">
              <a:avLst/>
            </a:prstGeom>
          </p:spPr>
        </p:pic>
        <p:pic>
          <p:nvPicPr>
            <p:cNvPr id="16" name="图片 15" descr="图片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61" y="577"/>
              <a:ext cx="857" cy="857"/>
            </a:xfrm>
            <a:prstGeom prst="rect">
              <a:avLst/>
            </a:prstGeom>
          </p:spPr>
        </p:pic>
      </p:grpSp>
      <p:sp>
        <p:nvSpPr>
          <p:cNvPr id="22" name="文本框 21"/>
          <p:cNvSpPr txBox="1"/>
          <p:nvPr/>
        </p:nvSpPr>
        <p:spPr>
          <a:xfrm>
            <a:off x="9279255" y="240030"/>
            <a:ext cx="29127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bg1"/>
                </a:solidFill>
                <a:latin typeface="HarmonyOS Sans" panose="00000500000000000000" charset="0"/>
                <a:cs typeface="HarmonyOS Sans" panose="00000500000000000000" charset="0"/>
              </a:rPr>
              <a:t>ICMAEA 2025</a:t>
            </a:r>
            <a:endParaRPr lang="en-US" altLang="zh-CN" sz="3200" b="1">
              <a:solidFill>
                <a:schemeClr val="bg1"/>
              </a:solidFill>
              <a:latin typeface="HarmonyOS Sans" panose="00000500000000000000" charset="0"/>
              <a:cs typeface="HarmonyOS Sans" panose="00000500000000000000" charset="0"/>
            </a:endParaRPr>
          </a:p>
        </p:txBody>
      </p:sp>
      <p:sp>
        <p:nvSpPr>
          <p:cNvPr id="23" name="Title 1"/>
          <p:cNvSpPr txBox="1"/>
          <p:nvPr/>
        </p:nvSpPr>
        <p:spPr>
          <a:xfrm>
            <a:off x="894080" y="1544320"/>
            <a:ext cx="10401935" cy="767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HarmonyOS Sans SC" panose="00000500000000000000" charset="-122"/>
                <a:ea typeface="HarmonyOS Sans SC" panose="00000500000000000000" charset="-122"/>
              </a:rPr>
              <a:t>Paper Title</a:t>
            </a:r>
            <a:endParaRPr lang="en-US" b="1" dirty="0">
              <a:solidFill>
                <a:schemeClr val="bg1"/>
              </a:solidFill>
              <a:latin typeface="HarmonyOS Sans SC" panose="00000500000000000000" charset="-122"/>
              <a:ea typeface="HarmonyOS Sans SC" panose="00000500000000000000" charset="-122"/>
              <a:cs typeface="Times New Roman" panose="02020603050405020304" pitchFamily="18" charset="0"/>
            </a:endParaRPr>
          </a:p>
        </p:txBody>
      </p:sp>
      <p:sp>
        <p:nvSpPr>
          <p:cNvPr id="26" name="Rectangle 4"/>
          <p:cNvSpPr/>
          <p:nvPr/>
        </p:nvSpPr>
        <p:spPr>
          <a:xfrm>
            <a:off x="2424113" y="2616200"/>
            <a:ext cx="7343775" cy="337185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en-US" sz="1600" dirty="0">
                <a:solidFill>
                  <a:schemeClr val="bg1"/>
                </a:solidFill>
                <a:latin typeface="HarmonyOS Sans SC" panose="00000500000000000000" charset="-122"/>
                <a:ea typeface="HarmonyOS Sans SC" panose="00000500000000000000" charset="-122"/>
                <a:cs typeface="Arial" panose="020B0604020202020204" pitchFamily="34" charset="0"/>
              </a:rPr>
              <a:t>Authors </a:t>
            </a:r>
            <a:endParaRPr lang="en-US" sz="1600" dirty="0">
              <a:solidFill>
                <a:schemeClr val="bg1"/>
              </a:solidFill>
              <a:latin typeface="HarmonyOS Sans SC" panose="00000500000000000000" charset="-122"/>
              <a:ea typeface="HarmonyOS Sans SC" panose="00000500000000000000" charset="-122"/>
              <a:cs typeface="Arial" panose="020B0604020202020204" pitchFamily="34" charset="0"/>
            </a:endParaRPr>
          </a:p>
        </p:txBody>
      </p:sp>
      <p:sp>
        <p:nvSpPr>
          <p:cNvPr id="27" name="Rectangle 4"/>
          <p:cNvSpPr/>
          <p:nvPr/>
        </p:nvSpPr>
        <p:spPr>
          <a:xfrm>
            <a:off x="2423478" y="3063875"/>
            <a:ext cx="7343775" cy="337185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en-US" sz="1600" dirty="0">
                <a:solidFill>
                  <a:schemeClr val="bg1"/>
                </a:solidFill>
                <a:latin typeface="HarmonyOS Sans SC" panose="00000500000000000000" charset="-122"/>
                <a:ea typeface="HarmonyOS Sans SC" panose="00000500000000000000" charset="-122"/>
                <a:cs typeface="Arial" panose="020B0604020202020204" pitchFamily="34" charset="0"/>
                <a:sym typeface="+mn-ea"/>
              </a:rPr>
              <a:t>Affiliations</a:t>
            </a:r>
            <a:endParaRPr lang="en-US" sz="1600" dirty="0">
              <a:solidFill>
                <a:schemeClr val="bg1"/>
              </a:solidFill>
              <a:latin typeface="HarmonyOS Sans SC" panose="00000500000000000000" charset="-122"/>
              <a:ea typeface="HarmonyOS Sans SC" panose="00000500000000000000" charset="-122"/>
              <a:cs typeface="Arial" panose="020B0604020202020204" pitchFamily="34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5400041" y="3585210"/>
            <a:ext cx="1390650" cy="13906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dirty="0">
                <a:latin typeface="HarmonyOS Sans SC" panose="00000500000000000000" charset="-122"/>
                <a:ea typeface="HarmonyOS Sans SC" panose="00000500000000000000" charset="-122"/>
                <a:sym typeface="+mn-ea"/>
              </a:rPr>
              <a:t>Institute Logo</a:t>
            </a:r>
            <a:endParaRPr lang="en-US" dirty="0">
              <a:latin typeface="HarmonyOS Sans SC" panose="00000500000000000000" charset="-122"/>
              <a:ea typeface="HarmonyOS Sans SC" panose="00000500000000000000" charset="-122"/>
            </a:endParaRPr>
          </a:p>
          <a:p>
            <a:pPr algn="ctr"/>
            <a:endParaRPr lang="zh-CN" altLang="en-US"/>
          </a:p>
        </p:txBody>
      </p:sp>
      <p:sp>
        <p:nvSpPr>
          <p:cNvPr id="30" name="Rectangle 6"/>
          <p:cNvSpPr/>
          <p:nvPr/>
        </p:nvSpPr>
        <p:spPr>
          <a:xfrm>
            <a:off x="3346991" y="5396713"/>
            <a:ext cx="5496750" cy="337185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en-US" sz="1600" dirty="0">
                <a:solidFill>
                  <a:schemeClr val="bg1"/>
                </a:solidFill>
                <a:latin typeface="HarmonyOS Sans SC" panose="00000500000000000000" charset="-122"/>
                <a:ea typeface="HarmonyOS Sans SC" panose="00000500000000000000" charset="-122"/>
                <a:cs typeface="Arial" panose="020B0604020202020204" pitchFamily="34" charset="0"/>
              </a:rPr>
              <a:t>Presented by </a:t>
            </a:r>
            <a:endParaRPr lang="en-US" sz="1600" dirty="0">
              <a:solidFill>
                <a:schemeClr val="bg1"/>
              </a:solidFill>
              <a:latin typeface="HarmonyOS Sans SC" panose="00000500000000000000" charset="-122"/>
              <a:ea typeface="HarmonyOS Sans SC" panose="00000500000000000000" charset="-122"/>
              <a:cs typeface="Arial" panose="020B0604020202020204" pitchFamily="34" charset="0"/>
            </a:endParaRPr>
          </a:p>
        </p:txBody>
      </p:sp>
      <p:sp>
        <p:nvSpPr>
          <p:cNvPr id="31" name="Rectangle 7"/>
          <p:cNvSpPr/>
          <p:nvPr/>
        </p:nvSpPr>
        <p:spPr>
          <a:xfrm>
            <a:off x="5070793" y="5816785"/>
            <a:ext cx="2049145" cy="398780"/>
          </a:xfrm>
          <a:prstGeom prst="rect">
            <a:avLst/>
          </a:prstGeom>
        </p:spPr>
        <p:txBody>
          <a:bodyPr wrap="none">
            <a:spAutoFit/>
          </a:bodyPr>
          <a:p>
            <a:pPr algn="ctr"/>
            <a:r>
              <a:rPr lang="en-US" sz="2000" dirty="0" smtClean="0">
                <a:solidFill>
                  <a:schemeClr val="bg1"/>
                </a:solidFill>
                <a:latin typeface="HarmonyOS Sans SC" panose="00000500000000000000" charset="-122"/>
                <a:ea typeface="HarmonyOS Sans SC" panose="00000500000000000000" charset="-122"/>
                <a:cs typeface="Arial" panose="020B0604020202020204" pitchFamily="34" charset="0"/>
              </a:rPr>
              <a:t>Presenter </a:t>
            </a:r>
            <a:r>
              <a:rPr lang="en-US" sz="2000" dirty="0">
                <a:solidFill>
                  <a:schemeClr val="bg1"/>
                </a:solidFill>
                <a:latin typeface="HarmonyOS Sans SC" panose="00000500000000000000" charset="-122"/>
                <a:ea typeface="HarmonyOS Sans SC" panose="00000500000000000000" charset="-122"/>
                <a:cs typeface="Arial" panose="020B0604020202020204" pitchFamily="34" charset="0"/>
              </a:rPr>
              <a:t>Name</a:t>
            </a:r>
            <a:endParaRPr lang="en-US" sz="2000" dirty="0">
              <a:solidFill>
                <a:schemeClr val="bg1"/>
              </a:solidFill>
              <a:latin typeface="HarmonyOS Sans SC" panose="00000500000000000000" charset="-122"/>
              <a:ea typeface="HarmonyOS Sans SC" panose="00000500000000000000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11" name="组合 10"/>
          <p:cNvGrpSpPr/>
          <p:nvPr/>
        </p:nvGrpSpPr>
        <p:grpSpPr>
          <a:xfrm>
            <a:off x="3636010" y="242570"/>
            <a:ext cx="4918075" cy="577850"/>
            <a:chOff x="5186" y="551"/>
            <a:chExt cx="7745" cy="910"/>
          </a:xfrm>
        </p:grpSpPr>
        <p:pic>
          <p:nvPicPr>
            <p:cNvPr id="17" name="图片 16" descr="C:/Users/Administrator/Desktop/图片31.png图片31"/>
            <p:cNvPicPr>
              <a:picLocks noChangeAspect="1"/>
            </p:cNvPicPr>
            <p:nvPr/>
          </p:nvPicPr>
          <p:blipFill>
            <a:blip r:embed="rId2"/>
            <a:srcRect t="63" b="63"/>
            <a:stretch>
              <a:fillRect/>
            </a:stretch>
          </p:blipFill>
          <p:spPr>
            <a:xfrm>
              <a:off x="7662" y="772"/>
              <a:ext cx="1733" cy="467"/>
            </a:xfrm>
            <a:prstGeom prst="rect">
              <a:avLst/>
            </a:prstGeom>
          </p:spPr>
        </p:pic>
        <p:pic>
          <p:nvPicPr>
            <p:cNvPr id="18" name="图片 17" descr="C:/Users/Administrator/Desktop/微信图片_20250825162051_8_315.png微信图片_20250825162051_8_315"/>
            <p:cNvPicPr>
              <a:picLocks noChangeAspect="1"/>
            </p:cNvPicPr>
            <p:nvPr/>
          </p:nvPicPr>
          <p:blipFill>
            <a:blip r:embed="rId3"/>
            <a:srcRect t="29" b="29"/>
            <a:stretch>
              <a:fillRect/>
            </a:stretch>
          </p:blipFill>
          <p:spPr>
            <a:xfrm>
              <a:off x="9739" y="779"/>
              <a:ext cx="1550" cy="454"/>
            </a:xfrm>
            <a:prstGeom prst="rect">
              <a:avLst/>
            </a:prstGeom>
          </p:spPr>
        </p:pic>
        <p:pic>
          <p:nvPicPr>
            <p:cNvPr id="19" name="图片 18" descr="C:/Users/Administrator/Desktop/图片5 1.png图片5 1"/>
            <p:cNvPicPr>
              <a:picLocks noChangeAspect="1"/>
            </p:cNvPicPr>
            <p:nvPr/>
          </p:nvPicPr>
          <p:blipFill>
            <a:blip r:embed="rId4"/>
            <a:srcRect l="93" r="93"/>
            <a:stretch>
              <a:fillRect/>
            </a:stretch>
          </p:blipFill>
          <p:spPr>
            <a:xfrm>
              <a:off x="11633" y="715"/>
              <a:ext cx="1298" cy="582"/>
            </a:xfrm>
            <a:prstGeom prst="rect">
              <a:avLst/>
            </a:prstGeom>
          </p:spPr>
        </p:pic>
        <p:pic>
          <p:nvPicPr>
            <p:cNvPr id="20" name="图片 19" descr="图片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86" y="551"/>
              <a:ext cx="931" cy="910"/>
            </a:xfrm>
            <a:prstGeom prst="rect">
              <a:avLst/>
            </a:prstGeom>
          </p:spPr>
        </p:pic>
        <p:pic>
          <p:nvPicPr>
            <p:cNvPr id="21" name="图片 20" descr="图片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61" y="577"/>
              <a:ext cx="857" cy="857"/>
            </a:xfrm>
            <a:prstGeom prst="rect">
              <a:avLst/>
            </a:prstGeom>
          </p:spPr>
        </p:pic>
      </p:grpSp>
      <p:sp>
        <p:nvSpPr>
          <p:cNvPr id="23" name="文本框 22"/>
          <p:cNvSpPr txBox="1"/>
          <p:nvPr/>
        </p:nvSpPr>
        <p:spPr>
          <a:xfrm>
            <a:off x="9279255" y="240030"/>
            <a:ext cx="29127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bg1"/>
                </a:solidFill>
                <a:latin typeface="HarmonyOS Sans" panose="00000500000000000000" charset="0"/>
                <a:cs typeface="HarmonyOS Sans" panose="00000500000000000000" charset="0"/>
              </a:rPr>
              <a:t>ICMAEA 2025</a:t>
            </a:r>
            <a:endParaRPr lang="en-US" altLang="zh-CN" sz="3200" b="1">
              <a:solidFill>
                <a:schemeClr val="bg1"/>
              </a:solidFill>
              <a:latin typeface="HarmonyOS Sans" panose="00000500000000000000" charset="0"/>
              <a:cs typeface="HarmonyOS Sans" panose="00000500000000000000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D978675-158B-4BAF-9CF2-EAA9A07D7109}" type="slidenum">
              <a:rPr lang="en-IN" smtClean="0"/>
            </a:fld>
            <a:endParaRPr lang="en-IN"/>
          </a:p>
        </p:txBody>
      </p:sp>
      <p:grpSp>
        <p:nvGrpSpPr>
          <p:cNvPr id="34" name="组合 33"/>
          <p:cNvGrpSpPr/>
          <p:nvPr/>
        </p:nvGrpSpPr>
        <p:grpSpPr>
          <a:xfrm>
            <a:off x="340360" y="329565"/>
            <a:ext cx="4918075" cy="577850"/>
            <a:chOff x="5186" y="551"/>
            <a:chExt cx="7745" cy="910"/>
          </a:xfrm>
        </p:grpSpPr>
        <p:pic>
          <p:nvPicPr>
            <p:cNvPr id="12" name="图片 11" descr="C:/Users/Administrator/Desktop/图片3.png图片3"/>
            <p:cNvPicPr>
              <a:picLocks noChangeAspect="1"/>
            </p:cNvPicPr>
            <p:nvPr/>
          </p:nvPicPr>
          <p:blipFill>
            <a:blip r:embed="rId1"/>
            <a:srcRect t="58" b="58"/>
            <a:stretch>
              <a:fillRect/>
            </a:stretch>
          </p:blipFill>
          <p:spPr>
            <a:xfrm>
              <a:off x="7662" y="772"/>
              <a:ext cx="1733" cy="467"/>
            </a:xfrm>
            <a:prstGeom prst="rect">
              <a:avLst/>
            </a:prstGeom>
          </p:spPr>
        </p:pic>
        <p:pic>
          <p:nvPicPr>
            <p:cNvPr id="13" name="图片 12" descr="C:/Users/Administrator/Desktop/图片4.png图片4"/>
            <p:cNvPicPr>
              <a:picLocks noChangeAspect="1"/>
            </p:cNvPicPr>
            <p:nvPr/>
          </p:nvPicPr>
          <p:blipFill>
            <a:blip r:embed="rId2"/>
            <a:srcRect l="110" t="-110" r="110" b="110"/>
            <a:stretch>
              <a:fillRect/>
            </a:stretch>
          </p:blipFill>
          <p:spPr>
            <a:xfrm>
              <a:off x="9739" y="779"/>
              <a:ext cx="1550" cy="454"/>
            </a:xfrm>
            <a:prstGeom prst="rect">
              <a:avLst/>
            </a:prstGeom>
          </p:spPr>
        </p:pic>
        <p:pic>
          <p:nvPicPr>
            <p:cNvPr id="14" name="图片 13" descr="C:/Users/Administrator/Desktop/图片5.png图片5"/>
            <p:cNvPicPr>
              <a:picLocks noChangeAspect="1"/>
            </p:cNvPicPr>
            <p:nvPr/>
          </p:nvPicPr>
          <p:blipFill>
            <a:blip r:embed="rId3"/>
            <a:srcRect l="172" r="172"/>
            <a:stretch>
              <a:fillRect/>
            </a:stretch>
          </p:blipFill>
          <p:spPr>
            <a:xfrm>
              <a:off x="11633" y="715"/>
              <a:ext cx="1298" cy="582"/>
            </a:xfrm>
            <a:prstGeom prst="rect">
              <a:avLst/>
            </a:prstGeom>
          </p:spPr>
        </p:pic>
        <p:pic>
          <p:nvPicPr>
            <p:cNvPr id="15" name="图片 14" descr="图片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86" y="551"/>
              <a:ext cx="931" cy="910"/>
            </a:xfrm>
            <a:prstGeom prst="rect">
              <a:avLst/>
            </a:prstGeom>
          </p:spPr>
        </p:pic>
        <p:pic>
          <p:nvPicPr>
            <p:cNvPr id="16" name="图片 15" descr="图片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61" y="577"/>
              <a:ext cx="857" cy="857"/>
            </a:xfrm>
            <a:prstGeom prst="rect">
              <a:avLst/>
            </a:prstGeom>
          </p:spPr>
        </p:pic>
      </p:grpSp>
      <p:sp>
        <p:nvSpPr>
          <p:cNvPr id="22" name="文本框 21"/>
          <p:cNvSpPr txBox="1"/>
          <p:nvPr/>
        </p:nvSpPr>
        <p:spPr>
          <a:xfrm>
            <a:off x="9172575" y="240030"/>
            <a:ext cx="3019425" cy="583565"/>
          </a:xfrm>
          <a:prstGeom prst="rect">
            <a:avLst/>
          </a:prstGeom>
          <a:solidFill>
            <a:srgbClr val="000172"/>
          </a:solidFill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bg1"/>
                </a:solidFill>
                <a:latin typeface="HarmonyOS Sans" panose="00000500000000000000" charset="0"/>
                <a:cs typeface="HarmonyOS Sans" panose="00000500000000000000" charset="0"/>
              </a:rPr>
              <a:t> ICMAEA 2025</a:t>
            </a:r>
            <a:endParaRPr lang="en-US" altLang="zh-CN" sz="3600" b="1">
              <a:solidFill>
                <a:schemeClr val="bg1"/>
              </a:solidFill>
              <a:latin typeface="HarmonyOS Sans" panose="00000500000000000000" charset="0"/>
              <a:cs typeface="HarmonyOS Sans" panose="00000500000000000000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-20955" y="6440170"/>
            <a:ext cx="12212320" cy="422910"/>
          </a:xfrm>
          <a:prstGeom prst="rect">
            <a:avLst/>
          </a:prstGeom>
          <a:solidFill>
            <a:srgbClr val="00017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400810" y="6494780"/>
            <a:ext cx="93681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bg1"/>
                </a:solidFill>
                <a:latin typeface="HarmonyOS Sans" panose="00000500000000000000" charset="0"/>
                <a:cs typeface="HarmonyOS Sans" panose="00000500000000000000" charset="0"/>
              </a:rPr>
              <a:t>2025 International Conference on Mechanical Automation and Engineering Applications</a:t>
            </a:r>
            <a:endParaRPr lang="en-US" altLang="zh-CN">
              <a:solidFill>
                <a:schemeClr val="bg1"/>
              </a:solidFill>
              <a:latin typeface="HarmonyOS Sans" panose="00000500000000000000" charset="0"/>
              <a:cs typeface="HarmonyOS Sans" panose="00000500000000000000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" name="Title 1"/>
          <p:cNvSpPr txBox="1"/>
          <p:nvPr/>
        </p:nvSpPr>
        <p:spPr>
          <a:xfrm>
            <a:off x="1868170" y="2949575"/>
            <a:ext cx="8455025" cy="9588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5400" b="1" dirty="0">
                <a:solidFill>
                  <a:schemeClr val="bg1"/>
                </a:solidFill>
                <a:latin typeface="HarmonyOS Sans SC" panose="00000500000000000000" charset="-122"/>
                <a:ea typeface="HarmonyOS Sans SC" panose="00000500000000000000" charset="-122"/>
                <a:cs typeface="Times New Roman" panose="02020603050405020304" pitchFamily="18" charset="0"/>
              </a:rPr>
              <a:t>Thank you for watching</a:t>
            </a:r>
            <a:endParaRPr lang="en-US" altLang="zh-CN" sz="5400" b="1" dirty="0">
              <a:solidFill>
                <a:schemeClr val="bg1"/>
              </a:solidFill>
              <a:latin typeface="HarmonyOS Sans SC" panose="00000500000000000000" charset="-122"/>
              <a:ea typeface="HarmonyOS Sans SC" panose="00000500000000000000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636010" y="242570"/>
            <a:ext cx="4918075" cy="577850"/>
            <a:chOff x="5186" y="551"/>
            <a:chExt cx="7745" cy="910"/>
          </a:xfrm>
        </p:grpSpPr>
        <p:pic>
          <p:nvPicPr>
            <p:cNvPr id="3" name="图片 2" descr="C:/Users/Administrator/Desktop/图片31.png图片31"/>
            <p:cNvPicPr>
              <a:picLocks noChangeAspect="1"/>
            </p:cNvPicPr>
            <p:nvPr/>
          </p:nvPicPr>
          <p:blipFill>
            <a:blip r:embed="rId2"/>
            <a:srcRect t="63" b="63"/>
            <a:stretch>
              <a:fillRect/>
            </a:stretch>
          </p:blipFill>
          <p:spPr>
            <a:xfrm>
              <a:off x="7662" y="772"/>
              <a:ext cx="1733" cy="467"/>
            </a:xfrm>
            <a:prstGeom prst="rect">
              <a:avLst/>
            </a:prstGeom>
          </p:spPr>
        </p:pic>
        <p:pic>
          <p:nvPicPr>
            <p:cNvPr id="4" name="图片 3" descr="C:/Users/Administrator/Desktop/微信图片_20250825162051_8_315.png微信图片_20250825162051_8_315"/>
            <p:cNvPicPr>
              <a:picLocks noChangeAspect="1"/>
            </p:cNvPicPr>
            <p:nvPr/>
          </p:nvPicPr>
          <p:blipFill>
            <a:blip r:embed="rId3"/>
            <a:srcRect t="29" b="29"/>
            <a:stretch>
              <a:fillRect/>
            </a:stretch>
          </p:blipFill>
          <p:spPr>
            <a:xfrm>
              <a:off x="9739" y="779"/>
              <a:ext cx="1550" cy="454"/>
            </a:xfrm>
            <a:prstGeom prst="rect">
              <a:avLst/>
            </a:prstGeom>
          </p:spPr>
        </p:pic>
        <p:pic>
          <p:nvPicPr>
            <p:cNvPr id="9" name="图片 8" descr="C:/Users/Administrator/Desktop/图片5 1.png图片5 1"/>
            <p:cNvPicPr>
              <a:picLocks noChangeAspect="1"/>
            </p:cNvPicPr>
            <p:nvPr/>
          </p:nvPicPr>
          <p:blipFill>
            <a:blip r:embed="rId4"/>
            <a:srcRect l="93" r="93"/>
            <a:stretch>
              <a:fillRect/>
            </a:stretch>
          </p:blipFill>
          <p:spPr>
            <a:xfrm>
              <a:off x="11633" y="715"/>
              <a:ext cx="1298" cy="582"/>
            </a:xfrm>
            <a:prstGeom prst="rect">
              <a:avLst/>
            </a:prstGeom>
          </p:spPr>
        </p:pic>
        <p:pic>
          <p:nvPicPr>
            <p:cNvPr id="10" name="图片 9" descr="图片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86" y="551"/>
              <a:ext cx="931" cy="910"/>
            </a:xfrm>
            <a:prstGeom prst="rect">
              <a:avLst/>
            </a:prstGeom>
          </p:spPr>
        </p:pic>
        <p:pic>
          <p:nvPicPr>
            <p:cNvPr id="11" name="图片 10" descr="图片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61" y="577"/>
              <a:ext cx="857" cy="857"/>
            </a:xfrm>
            <a:prstGeom prst="rect">
              <a:avLst/>
            </a:prstGeom>
          </p:spPr>
        </p:pic>
      </p:grpSp>
      <p:sp>
        <p:nvSpPr>
          <p:cNvPr id="17" name="文本框 16"/>
          <p:cNvSpPr txBox="1"/>
          <p:nvPr/>
        </p:nvSpPr>
        <p:spPr>
          <a:xfrm>
            <a:off x="9279255" y="240030"/>
            <a:ext cx="29127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bg1"/>
                </a:solidFill>
                <a:latin typeface="HarmonyOS Sans" panose="00000500000000000000" charset="0"/>
                <a:cs typeface="HarmonyOS Sans" panose="00000500000000000000" charset="0"/>
              </a:rPr>
              <a:t>ICMAEA 2025</a:t>
            </a:r>
            <a:endParaRPr lang="en-US" altLang="zh-CN" sz="3200" b="1">
              <a:solidFill>
                <a:schemeClr val="bg1"/>
              </a:solidFill>
              <a:latin typeface="HarmonyOS Sans" panose="00000500000000000000" charset="0"/>
              <a:cs typeface="HarmonyOS Sans" panose="00000500000000000000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ZTkyM2U5N2U1OTQxYTExODZmZTJmMGZmN2YyYjYwYTYifQ==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223</Words>
  <Application>WPS 演示</Application>
  <PresentationFormat>Custom</PresentationFormat>
  <Paragraphs>27</Paragraphs>
  <Slides>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</vt:i4>
      </vt:variant>
    </vt:vector>
  </HeadingPairs>
  <TitlesOfParts>
    <vt:vector size="16" baseType="lpstr">
      <vt:lpstr>Arial</vt:lpstr>
      <vt:lpstr>宋体</vt:lpstr>
      <vt:lpstr>Wingdings</vt:lpstr>
      <vt:lpstr>HarmonyOS Sans</vt:lpstr>
      <vt:lpstr>HarmonyOS Sans SC</vt:lpstr>
      <vt:lpstr>Times New Roman</vt:lpstr>
      <vt:lpstr>Calibri</vt:lpstr>
      <vt:lpstr>微软雅黑</vt:lpstr>
      <vt:lpstr>Arial Unicode MS</vt:lpstr>
      <vt:lpstr>Calibri Light</vt:lpstr>
      <vt:lpstr>等线</vt:lpstr>
      <vt:lpstr>Office Theme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Dr. Lalit Kumar  Sahu</dc:creator>
  <cp:lastModifiedBy>我不管</cp:lastModifiedBy>
  <cp:revision>21</cp:revision>
  <dcterms:created xsi:type="dcterms:W3CDTF">2022-05-24T09:10:00Z</dcterms:created>
  <dcterms:modified xsi:type="dcterms:W3CDTF">2025-09-12T09:43:01Z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4447256B5BA3448587EB6E14C11E5D9C_13</vt:lpwstr>
  </property>
  <property fmtid="{D5CDD505-2E9C-101B-9397-08002B2CF9AE}" pid="3" name="KSOProductBuildVer">
    <vt:lpwstr>2052-12.1.0.22529</vt:lpwstr>
  </property>
</Properties>
</file>